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27A9AA-E701-409B-91A8-484B1A85FA69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A7907E-62D0-4251-8F4B-A1F2378B77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1928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B2CF67-640B-4520-BDCA-18BAF22FF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232046A-553D-44B9-8B31-2555F019A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3208DF-859D-49FC-82F1-AC808F570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2AD5F6-43A1-4539-802C-726F1ADD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F54067-B33C-49B1-97AA-E911AE29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6685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1A9E79-FDC3-4240-B390-469979C65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ADB862-5991-40D8-83CB-3445A33EC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B05C237-ECD4-4BCF-9E38-C7C5A0581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FEDA4D-37CD-4DF2-B633-55E2BB42F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DF02DE-E572-4B5D-A854-5BADF9391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8794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30C7084-BE01-4260-AACF-495EC00330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7D0CE1F-AE33-4986-AC2A-B7E8A5FCA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9286F3-4279-45BB-90A1-364C25766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3443EC-0BFD-40BC-9536-719D6B1D3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CBD5B7-D056-4C15-9FA1-782473093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5513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22CC99-5446-4B25-B70B-FBFBF12A7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5F2848-3279-4A2C-B4C6-EADF8519C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A52439-923B-411B-90B4-3AC1B235C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AAFAA7-35EE-4201-8B67-8FF674B8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6BB14F-66D3-40B2-B659-CEC1C868E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0652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41CF59-EF58-4F4E-A9C3-A52DAE6E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22102E-B805-4734-940D-522CF2975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CDC74-055B-4F5E-BDEB-6BD5E62C6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8C53739-85C0-45B3-A3E2-5AADE310F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5BDE4C-CB9A-4B71-A0F1-BCD0A0770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4217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CA93C5-C840-4AE3-AE43-9576A2370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84F32A-01D4-4E86-ABCA-7E52845603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3C6795F-A8F9-4F3D-AC74-8217A8B75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9844DA0-37BC-4646-A567-1FB579C4D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FF4FAD-72EE-41C3-917C-5AAEEEB9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604727C-84B0-48AA-834D-EB4E1E033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9931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3F2576-22D1-472B-A5D0-0BF675615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4970295-6B56-4933-9549-F6CBC7C4F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CB730F9-6AAE-4986-8483-BB5E6E4A8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80C6971-E7E0-4C93-A11B-D64544F534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4D29DFD-BCD6-4CB5-9413-BD4A15CF0C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5C02EB5-C2EE-4910-8024-B392D86A7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6720B47-0291-453C-890E-8EA71D965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8D741F-1A5F-4CC1-A5DE-F7774F89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653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10E21E-65E6-4B28-8A57-BDDC52F40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B161AF8-68F4-4E3A-905F-CF5597B8F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7C60378-A806-48DE-A4A2-7A45C5D3E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AF3C792-B0DF-467E-BF4A-10CAE84D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6154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72CB4A-FDB1-4668-8E7E-6E7EE55CE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9B32538-6906-4370-821C-C99AD72E2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C6A2552-0C28-4804-8224-E18C918A0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3574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D2A7C1-AA80-4504-8B43-CEEAB30FA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2882A39-A935-4419-8585-53DE74B71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6B85E7-05C9-499C-A069-B23D7A6C1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05042EC-8BB7-4929-BF7B-6270F6658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F6A5A1-962D-42A0-907D-BEB503843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723718B-7F82-47F2-9836-DC2478E37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9118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84077-0516-435B-B547-E35C22751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C6E6E3A-BDEB-42DD-9A30-037024DEA4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5785071-CA5D-4EA2-B83B-2D9ADEBF0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1453F72-D992-4955-BECD-7A9022A1E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CD6E36-7CAB-4722-B0EC-319AF1853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6FDA103-13FA-49BC-9476-58EBC35F5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8366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EF9CC16-ADEB-4E67-86F6-FCA701BB9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688AD03-EB9A-420A-8066-384576615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4BCAF4-E23E-4AD6-9DA5-8F69DA2B8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DB095-F0CF-452C-A768-0CF0F39C0218}" type="datetimeFigureOut">
              <a:rPr lang="fr-FR" smtClean="0"/>
              <a:t>06/10/2018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63EDD-9C8C-486C-B97A-B0ABA8879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3C8CD6-6F43-4917-80D1-24BA89152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8230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image" Target="../media/image1.png"/><Relationship Id="rId12" Type="http://schemas.openxmlformats.org/officeDocument/2006/relationships/image" Target="../media/image5.png"/><Relationship Id="rId17" Type="http://schemas.openxmlformats.org/officeDocument/2006/relationships/image" Target="../media/image7.png"/><Relationship Id="rId2" Type="http://schemas.microsoft.com/office/2017/06/relationships/model3d" Target="../media/model3d1.glb"/><Relationship Id="rId16" Type="http://schemas.microsoft.com/office/2017/06/relationships/model3d" Target="../media/model3d2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3.png"/><Relationship Id="rId5" Type="http://schemas.openxmlformats.org/officeDocument/2006/relationships/image" Target="../media/image2.png"/><Relationship Id="rId15" Type="http://schemas.openxmlformats.org/officeDocument/2006/relationships/image" Target="../media/image6.png"/><Relationship Id="rId19" Type="http://schemas.openxmlformats.org/officeDocument/2006/relationships/image" Target="../media/image8.png"/><Relationship Id="rId4" Type="http://schemas.openxmlformats.org/officeDocument/2006/relationships/image" Target="../media/image1.png"/><Relationship Id="rId14" Type="http://schemas.openxmlformats.org/officeDocument/2006/relationships/image" Target="../media/image6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.png"/><Relationship Id="rId3" Type="http://schemas.openxmlformats.org/officeDocument/2006/relationships/image" Target="../media/image1.png"/><Relationship Id="rId12" Type="http://schemas.openxmlformats.org/officeDocument/2006/relationships/image" Target="../media/image5.png"/><Relationship Id="rId17" Type="http://schemas.openxmlformats.org/officeDocument/2006/relationships/image" Target="../media/image10.png"/><Relationship Id="rId2" Type="http://schemas.microsoft.com/office/2017/06/relationships/model3d" Target="../media/model3d1.glb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3.png"/><Relationship Id="rId5" Type="http://schemas.microsoft.com/office/2017/06/relationships/model3d" Target="../media/model3d2.glb"/><Relationship Id="rId15" Type="http://schemas.openxmlformats.org/officeDocument/2006/relationships/image" Target="../media/image6.png"/><Relationship Id="rId4" Type="http://schemas.openxmlformats.org/officeDocument/2006/relationships/image" Target="../media/image1.png"/><Relationship Id="rId9" Type="http://schemas.openxmlformats.org/officeDocument/2006/relationships/image" Target="../media/image7.png"/><Relationship Id="rId1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.png"/><Relationship Id="rId3" Type="http://schemas.openxmlformats.org/officeDocument/2006/relationships/image" Target="../media/image1.png"/><Relationship Id="rId12" Type="http://schemas.openxmlformats.org/officeDocument/2006/relationships/image" Target="../media/image5.png"/><Relationship Id="rId17" Type="http://schemas.openxmlformats.org/officeDocument/2006/relationships/image" Target="../media/image10.png"/><Relationship Id="rId2" Type="http://schemas.microsoft.com/office/2017/06/relationships/model3d" Target="../media/model3d1.glb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3.png"/><Relationship Id="rId5" Type="http://schemas.microsoft.com/office/2017/06/relationships/model3d" Target="../media/model3d2.glb"/><Relationship Id="rId15" Type="http://schemas.openxmlformats.org/officeDocument/2006/relationships/image" Target="../media/image6.png"/><Relationship Id="rId4" Type="http://schemas.openxmlformats.org/officeDocument/2006/relationships/image" Target="../media/image1.png"/><Relationship Id="rId9" Type="http://schemas.openxmlformats.org/officeDocument/2006/relationships/image" Target="../media/image7.png"/><Relationship Id="rId1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5.png"/><Relationship Id="rId17" Type="http://schemas.openxmlformats.org/officeDocument/2006/relationships/image" Target="../media/image10.png"/><Relationship Id="rId2" Type="http://schemas.microsoft.com/office/2017/06/relationships/model3d" Target="../media/model3d1.glb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3.png"/><Relationship Id="rId5" Type="http://schemas.microsoft.com/office/2017/06/relationships/model3d" Target="../media/model3d2.glb"/><Relationship Id="rId15" Type="http://schemas.openxmlformats.org/officeDocument/2006/relationships/image" Target="../media/image6.png"/><Relationship Id="rId4" Type="http://schemas.openxmlformats.org/officeDocument/2006/relationships/image" Target="../media/image1.png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365669" y="4620367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</a:t>
            </a:r>
          </a:p>
          <a:p>
            <a:r>
              <a:rPr lang="fr-FR" dirty="0"/>
              <a:t>stages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67938" y="3908804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938" y="3908804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ZoneTexte 10">
            <a:extLst>
              <a:ext uri="{FF2B5EF4-FFF2-40B4-BE49-F238E27FC236}">
                <a16:creationId xmlns:a16="http://schemas.microsoft.com/office/drawing/2014/main" id="{D632EF67-60E3-4AD8-93EA-061FBACF1BE2}"/>
              </a:ext>
            </a:extLst>
          </p:cNvPr>
          <p:cNvSpPr txBox="1"/>
          <p:nvPr/>
        </p:nvSpPr>
        <p:spPr>
          <a:xfrm>
            <a:off x="3985313" y="1083337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Etudiant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Modèle 3D 11" descr="Ordinateur tout-en-un">
                <a:extLst>
                  <a:ext uri="{FF2B5EF4-FFF2-40B4-BE49-F238E27FC236}">
                    <a16:creationId xmlns:a16="http://schemas.microsoft.com/office/drawing/2014/main" id="{9D523274-17BB-44A0-8CC2-D658AB2FEF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4060662" y="370562"/>
              <a:ext cx="732746" cy="69117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32746" cy="691171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9307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Modèle 3D 11" descr="Ordinateur tout-en-un">
                <a:extLst>
                  <a:ext uri="{FF2B5EF4-FFF2-40B4-BE49-F238E27FC236}">
                    <a16:creationId xmlns:a16="http://schemas.microsoft.com/office/drawing/2014/main" id="{9D523274-17BB-44A0-8CC2-D658AB2FEF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60662" y="370562"/>
                <a:ext cx="732746" cy="691171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215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Dpt. d’enseignement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ZoneTexte 24">
            <a:extLst>
              <a:ext uri="{FF2B5EF4-FFF2-40B4-BE49-F238E27FC236}">
                <a16:creationId xmlns:a16="http://schemas.microsoft.com/office/drawing/2014/main" id="{67680550-D814-46F9-AF50-E596B297FCA5}"/>
              </a:ext>
            </a:extLst>
          </p:cNvPr>
          <p:cNvSpPr txBox="1"/>
          <p:nvPr/>
        </p:nvSpPr>
        <p:spPr>
          <a:xfrm>
            <a:off x="9985990" y="3829636"/>
            <a:ext cx="2079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API datainfogreffe.fr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endCxn id="10" idx="3"/>
          </p:cNvCxnSpPr>
          <p:nvPr/>
        </p:nvCxnSpPr>
        <p:spPr>
          <a:xfrm flipH="1" flipV="1">
            <a:off x="1497498" y="4252887"/>
            <a:ext cx="2679162" cy="834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1449194" y="5086928"/>
            <a:ext cx="2727466" cy="7092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4742413" y="5086928"/>
            <a:ext cx="2722710" cy="821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4742413" y="4374930"/>
            <a:ext cx="2692927" cy="711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9999682" y="391234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10011404" y="768717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10848843" y="206568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10848843" y="599548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21BF5F43-0FD5-44FD-B30D-8A2EB8CE1359}"/>
              </a:ext>
            </a:extLst>
          </p:cNvPr>
          <p:cNvCxnSpPr>
            <a:cxnSpLocks/>
            <a:stCxn id="23" idx="3"/>
            <a:endCxn id="84" idx="1"/>
          </p:cNvCxnSpPr>
          <p:nvPr/>
        </p:nvCxnSpPr>
        <p:spPr>
          <a:xfrm flipV="1">
            <a:off x="8063051" y="3196725"/>
            <a:ext cx="2694283" cy="117820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A5FDCB7C-E028-47E3-B42E-7AC2F6C18569}"/>
              </a:ext>
            </a:extLst>
          </p:cNvPr>
          <p:cNvSpPr txBox="1"/>
          <p:nvPr/>
        </p:nvSpPr>
        <p:spPr>
          <a:xfrm>
            <a:off x="10133566" y="5830707"/>
            <a:ext cx="1784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APIs assurances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4" name="Modèle 3D 83" descr="Server">
                <a:extLst>
                  <a:ext uri="{FF2B5EF4-FFF2-40B4-BE49-F238E27FC236}">
                    <a16:creationId xmlns:a16="http://schemas.microsoft.com/office/drawing/2014/main" id="{761F4A65-5085-4E18-8681-AEFA9C6E1B84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0757334" y="2651612"/>
              <a:ext cx="565753" cy="1090225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7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4" name="Modèle 3D 83" descr="Server">
                <a:extLst>
                  <a:ext uri="{FF2B5EF4-FFF2-40B4-BE49-F238E27FC236}">
                    <a16:creationId xmlns:a16="http://schemas.microsoft.com/office/drawing/2014/main" id="{761F4A65-5085-4E18-8681-AEFA9C6E1B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57334" y="2651612"/>
                <a:ext cx="565753" cy="10902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6" name="Modèle 3D 85" descr="Server">
                <a:extLst>
                  <a:ext uri="{FF2B5EF4-FFF2-40B4-BE49-F238E27FC236}">
                    <a16:creationId xmlns:a16="http://schemas.microsoft.com/office/drawing/2014/main" id="{5B492BC4-B19E-4014-A723-03155463F2AE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0750726" y="4654391"/>
              <a:ext cx="565753" cy="1090225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7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6" name="Modèle 3D 85" descr="Server">
                <a:extLst>
                  <a:ext uri="{FF2B5EF4-FFF2-40B4-BE49-F238E27FC236}">
                    <a16:creationId xmlns:a16="http://schemas.microsoft.com/office/drawing/2014/main" id="{5B492BC4-B19E-4014-A723-03155463F2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50726" y="4654391"/>
                <a:ext cx="565753" cy="1090225"/>
              </a:xfrm>
              <a:prstGeom prst="rect">
                <a:avLst/>
              </a:prstGeom>
            </p:spPr>
          </p:pic>
        </mc:Fallback>
      </mc:AlternateContent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527862" y="2830374"/>
            <a:ext cx="187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endCxn id="87" idx="2"/>
          </p:cNvCxnSpPr>
          <p:nvPr/>
        </p:nvCxnSpPr>
        <p:spPr>
          <a:xfrm flipV="1">
            <a:off x="4459537" y="3199706"/>
            <a:ext cx="6882" cy="13421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eur droit 93">
            <a:extLst>
              <a:ext uri="{FF2B5EF4-FFF2-40B4-BE49-F238E27FC236}">
                <a16:creationId xmlns:a16="http://schemas.microsoft.com/office/drawing/2014/main" id="{E0462080-DA1C-481D-BA8B-8D505213574C}"/>
              </a:ext>
            </a:extLst>
          </p:cNvPr>
          <p:cNvCxnSpPr>
            <a:cxnSpLocks/>
            <a:stCxn id="11" idx="2"/>
            <a:endCxn id="87" idx="0"/>
          </p:cNvCxnSpPr>
          <p:nvPr/>
        </p:nvCxnSpPr>
        <p:spPr>
          <a:xfrm flipH="1">
            <a:off x="4466419" y="1452669"/>
            <a:ext cx="6368" cy="137770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9290E301-3F26-4114-9C1E-5008A49A48CC}"/>
              </a:ext>
            </a:extLst>
          </p:cNvPr>
          <p:cNvCxnSpPr>
            <a:cxnSpLocks/>
            <a:stCxn id="23" idx="3"/>
            <a:endCxn id="86" idx="1"/>
          </p:cNvCxnSpPr>
          <p:nvPr/>
        </p:nvCxnSpPr>
        <p:spPr>
          <a:xfrm>
            <a:off x="8063051" y="4374930"/>
            <a:ext cx="2687675" cy="82457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ZoneTexte 104">
            <a:extLst>
              <a:ext uri="{FF2B5EF4-FFF2-40B4-BE49-F238E27FC236}">
                <a16:creationId xmlns:a16="http://schemas.microsoft.com/office/drawing/2014/main" id="{3B134A79-CC65-4BE5-A16B-6249647304FD}"/>
              </a:ext>
            </a:extLst>
          </p:cNvPr>
          <p:cNvSpPr txBox="1"/>
          <p:nvPr/>
        </p:nvSpPr>
        <p:spPr>
          <a:xfrm>
            <a:off x="8749309" y="4140863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REST</a:t>
            </a:r>
          </a:p>
        </p:txBody>
      </p: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3" name="Modèle 3D 132" descr="Ordinateur tout-en-un">
                <a:extLst>
                  <a:ext uri="{FF2B5EF4-FFF2-40B4-BE49-F238E27FC236}">
                    <a16:creationId xmlns:a16="http://schemas.microsoft.com/office/drawing/2014/main" id="{A7A13BC8-EC4D-4530-88CC-71B94FBA752D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165899" y="394879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33" name="Modèle 3D 132" descr="Ordinateur tout-en-un">
                <a:extLst>
                  <a:ext uri="{FF2B5EF4-FFF2-40B4-BE49-F238E27FC236}">
                    <a16:creationId xmlns:a16="http://schemas.microsoft.com/office/drawing/2014/main" id="{A7A13BC8-EC4D-4530-88CC-71B94FBA75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65899" y="394879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34" name="ZoneTexte 133">
            <a:extLst>
              <a:ext uri="{FF2B5EF4-FFF2-40B4-BE49-F238E27FC236}">
                <a16:creationId xmlns:a16="http://schemas.microsoft.com/office/drawing/2014/main" id="{FEEF4B72-706C-406E-A872-FEF946B540B4}"/>
              </a:ext>
            </a:extLst>
          </p:cNvPr>
          <p:cNvSpPr txBox="1"/>
          <p:nvPr/>
        </p:nvSpPr>
        <p:spPr>
          <a:xfrm>
            <a:off x="697025" y="1075211"/>
            <a:ext cx="1652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Autres services 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9" name="Modèle 3D 138" descr="Server">
                <a:extLst>
                  <a:ext uri="{FF2B5EF4-FFF2-40B4-BE49-F238E27FC236}">
                    <a16:creationId xmlns:a16="http://schemas.microsoft.com/office/drawing/2014/main" id="{FD9DC548-F42F-489B-8AA6-587FE04E5228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351621" y="2253595"/>
              <a:ext cx="357582" cy="689071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357582" cy="689071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8"/>
                  </am3d:raster>
                  <am3d:objViewport viewportSz="8333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39" name="Modèle 3D 138" descr="Server">
                <a:extLst>
                  <a:ext uri="{FF2B5EF4-FFF2-40B4-BE49-F238E27FC236}">
                    <a16:creationId xmlns:a16="http://schemas.microsoft.com/office/drawing/2014/main" id="{FD9DC548-F42F-489B-8AA6-587FE04E522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351621" y="2253595"/>
                <a:ext cx="357582" cy="689071"/>
              </a:xfrm>
              <a:prstGeom prst="rect">
                <a:avLst/>
              </a:prstGeom>
            </p:spPr>
          </p:pic>
        </mc:Fallback>
      </mc:AlternateContent>
      <p:sp>
        <p:nvSpPr>
          <p:cNvPr id="143" name="ZoneTexte 142">
            <a:extLst>
              <a:ext uri="{FF2B5EF4-FFF2-40B4-BE49-F238E27FC236}">
                <a16:creationId xmlns:a16="http://schemas.microsoft.com/office/drawing/2014/main" id="{F13A361C-C8FA-4EFB-A3BD-4BF3EE2564BC}"/>
              </a:ext>
            </a:extLst>
          </p:cNvPr>
          <p:cNvSpPr txBox="1"/>
          <p:nvPr/>
        </p:nvSpPr>
        <p:spPr>
          <a:xfrm>
            <a:off x="435627" y="2951044"/>
            <a:ext cx="2142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</a:t>
            </a:r>
            <a:r>
              <a:rPr lang="fr-FR" dirty="0" err="1"/>
              <a:t>OpenData</a:t>
            </a:r>
            <a:endParaRPr lang="fr-FR" dirty="0"/>
          </a:p>
        </p:txBody>
      </p:sp>
      <p:cxnSp>
        <p:nvCxnSpPr>
          <p:cNvPr id="149" name="Connecteur droit 148">
            <a:extLst>
              <a:ext uri="{FF2B5EF4-FFF2-40B4-BE49-F238E27FC236}">
                <a16:creationId xmlns:a16="http://schemas.microsoft.com/office/drawing/2014/main" id="{17F325A0-779E-43E5-A09E-8AB6B13857F2}"/>
              </a:ext>
            </a:extLst>
          </p:cNvPr>
          <p:cNvCxnSpPr>
            <a:cxnSpLocks/>
            <a:stCxn id="139" idx="0"/>
            <a:endCxn id="134" idx="2"/>
          </p:cNvCxnSpPr>
          <p:nvPr/>
        </p:nvCxnSpPr>
        <p:spPr>
          <a:xfrm flipH="1" flipV="1">
            <a:off x="1523085" y="1444543"/>
            <a:ext cx="7327" cy="80905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Cylindre 152">
            <a:extLst>
              <a:ext uri="{FF2B5EF4-FFF2-40B4-BE49-F238E27FC236}">
                <a16:creationId xmlns:a16="http://schemas.microsoft.com/office/drawing/2014/main" id="{D4E6A13A-F78A-4EE0-964C-E7243F6117FC}"/>
              </a:ext>
            </a:extLst>
          </p:cNvPr>
          <p:cNvSpPr/>
          <p:nvPr/>
        </p:nvSpPr>
        <p:spPr>
          <a:xfrm>
            <a:off x="1608011" y="4815058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" name="Cylindre 153">
            <a:extLst>
              <a:ext uri="{FF2B5EF4-FFF2-40B4-BE49-F238E27FC236}">
                <a16:creationId xmlns:a16="http://schemas.microsoft.com/office/drawing/2014/main" id="{3C52076A-4EB7-4CF7-883B-C7EAA35DDBA7}"/>
              </a:ext>
            </a:extLst>
          </p:cNvPr>
          <p:cNvSpPr/>
          <p:nvPr/>
        </p:nvSpPr>
        <p:spPr>
          <a:xfrm>
            <a:off x="1600485" y="5933349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5" name="Cylindre 154">
            <a:extLst>
              <a:ext uri="{FF2B5EF4-FFF2-40B4-BE49-F238E27FC236}">
                <a16:creationId xmlns:a16="http://schemas.microsoft.com/office/drawing/2014/main" id="{6D9FFFE8-56DC-4523-8D11-61809CA69F18}"/>
              </a:ext>
            </a:extLst>
          </p:cNvPr>
          <p:cNvSpPr/>
          <p:nvPr/>
        </p:nvSpPr>
        <p:spPr>
          <a:xfrm>
            <a:off x="6855540" y="6235604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6" name="Cylindre 155">
            <a:extLst>
              <a:ext uri="{FF2B5EF4-FFF2-40B4-BE49-F238E27FC236}">
                <a16:creationId xmlns:a16="http://schemas.microsoft.com/office/drawing/2014/main" id="{A9CE3440-7968-4DAB-AB21-47300A3B7820}"/>
              </a:ext>
            </a:extLst>
          </p:cNvPr>
          <p:cNvSpPr/>
          <p:nvPr/>
        </p:nvSpPr>
        <p:spPr>
          <a:xfrm>
            <a:off x="6899127" y="4701645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DC8F1067-9B7D-40B9-9A9C-4548E41AD6CB}"/>
              </a:ext>
            </a:extLst>
          </p:cNvPr>
          <p:cNvCxnSpPr>
            <a:stCxn id="143" idx="2"/>
            <a:endCxn id="153" idx="0"/>
          </p:cNvCxnSpPr>
          <p:nvPr/>
        </p:nvCxnSpPr>
        <p:spPr>
          <a:xfrm>
            <a:off x="1507086" y="3320376"/>
            <a:ext cx="248412" cy="15684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hylactère : pensées 8">
            <a:extLst>
              <a:ext uri="{FF2B5EF4-FFF2-40B4-BE49-F238E27FC236}">
                <a16:creationId xmlns:a16="http://schemas.microsoft.com/office/drawing/2014/main" id="{4A653245-C2C4-41B9-8CF6-B4036DC51DD9}"/>
              </a:ext>
            </a:extLst>
          </p:cNvPr>
          <p:cNvSpPr/>
          <p:nvPr/>
        </p:nvSpPr>
        <p:spPr>
          <a:xfrm>
            <a:off x="3397022" y="4604889"/>
            <a:ext cx="1877113" cy="1125207"/>
          </a:xfrm>
          <a:prstGeom prst="cloudCallout">
            <a:avLst>
              <a:gd name="adj1" fmla="val 39176"/>
              <a:gd name="adj2" fmla="val 271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JMS</a:t>
            </a:r>
          </a:p>
        </p:txBody>
      </p:sp>
    </p:spTree>
    <p:extLst>
      <p:ext uri="{BB962C8B-B14F-4D97-AF65-F5344CB8AC3E}">
        <p14:creationId xmlns:p14="http://schemas.microsoft.com/office/powerpoint/2010/main" val="1269736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365669" y="4620367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</a:t>
            </a:r>
          </a:p>
          <a:p>
            <a:r>
              <a:rPr lang="fr-FR" dirty="0"/>
              <a:t>stages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67938" y="3908804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938" y="3908804"/>
                <a:ext cx="729560" cy="688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4176660" y="4541815"/>
              <a:ext cx="565753" cy="109022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76660" y="4541815"/>
                <a:ext cx="565753" cy="1090225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215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Dpt. d’enseignement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stCxn id="14" idx="1"/>
            <a:endCxn id="10" idx="3"/>
          </p:cNvCxnSpPr>
          <p:nvPr/>
        </p:nvCxnSpPr>
        <p:spPr>
          <a:xfrm flipH="1" flipV="1">
            <a:off x="1497498" y="4252887"/>
            <a:ext cx="2679162" cy="834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stCxn id="14" idx="1"/>
            <a:endCxn id="19" idx="3"/>
          </p:cNvCxnSpPr>
          <p:nvPr/>
        </p:nvCxnSpPr>
        <p:spPr>
          <a:xfrm flipH="1">
            <a:off x="1449194" y="5086928"/>
            <a:ext cx="2727466" cy="7092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>
            <a:off x="4742413" y="5086928"/>
            <a:ext cx="2722710" cy="821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 flipV="1">
            <a:off x="4742413" y="4374930"/>
            <a:ext cx="2692927" cy="711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7309488" y="2458574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7321210" y="2836057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8158649" y="2273908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8158649" y="2666888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2F0FE793-0CB7-4B62-B0A8-9EC71B18DD8D}"/>
              </a:ext>
            </a:extLst>
          </p:cNvPr>
          <p:cNvSpPr txBox="1"/>
          <p:nvPr/>
        </p:nvSpPr>
        <p:spPr>
          <a:xfrm>
            <a:off x="3514310" y="5688329"/>
            <a:ext cx="190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JMS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527862" y="2830374"/>
            <a:ext cx="18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 (étudiant)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stCxn id="14" idx="0"/>
            <a:endCxn id="87" idx="2"/>
          </p:cNvCxnSpPr>
          <p:nvPr/>
        </p:nvCxnSpPr>
        <p:spPr>
          <a:xfrm flipV="1">
            <a:off x="4459537" y="3476705"/>
            <a:ext cx="6882" cy="1065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3" name="Cylindre 152">
            <a:extLst>
              <a:ext uri="{FF2B5EF4-FFF2-40B4-BE49-F238E27FC236}">
                <a16:creationId xmlns:a16="http://schemas.microsoft.com/office/drawing/2014/main" id="{D4E6A13A-F78A-4EE0-964C-E7243F6117FC}"/>
              </a:ext>
            </a:extLst>
          </p:cNvPr>
          <p:cNvSpPr/>
          <p:nvPr/>
        </p:nvSpPr>
        <p:spPr>
          <a:xfrm>
            <a:off x="1700955" y="4535798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" name="Cylindre 153">
            <a:extLst>
              <a:ext uri="{FF2B5EF4-FFF2-40B4-BE49-F238E27FC236}">
                <a16:creationId xmlns:a16="http://schemas.microsoft.com/office/drawing/2014/main" id="{3C52076A-4EB7-4CF7-883B-C7EAA35DDBA7}"/>
              </a:ext>
            </a:extLst>
          </p:cNvPr>
          <p:cNvSpPr/>
          <p:nvPr/>
        </p:nvSpPr>
        <p:spPr>
          <a:xfrm>
            <a:off x="1600485" y="5933349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5" name="Cylindre 154">
            <a:extLst>
              <a:ext uri="{FF2B5EF4-FFF2-40B4-BE49-F238E27FC236}">
                <a16:creationId xmlns:a16="http://schemas.microsoft.com/office/drawing/2014/main" id="{6D9FFFE8-56DC-4523-8D11-61809CA69F18}"/>
              </a:ext>
            </a:extLst>
          </p:cNvPr>
          <p:cNvSpPr/>
          <p:nvPr/>
        </p:nvSpPr>
        <p:spPr>
          <a:xfrm>
            <a:off x="6883676" y="6108992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6" name="Cylindre 155">
            <a:extLst>
              <a:ext uri="{FF2B5EF4-FFF2-40B4-BE49-F238E27FC236}">
                <a16:creationId xmlns:a16="http://schemas.microsoft.com/office/drawing/2014/main" id="{A9CE3440-7968-4DAB-AB21-47300A3B7820}"/>
              </a:ext>
            </a:extLst>
          </p:cNvPr>
          <p:cNvSpPr/>
          <p:nvPr/>
        </p:nvSpPr>
        <p:spPr>
          <a:xfrm>
            <a:off x="6899127" y="4701645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EE73DE0-D8AA-4488-9BE0-A3364AE2D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4666" y="4116692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370177D4-EB9C-4F01-9F6D-1E70C84DE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544" y="5540507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A29248EC-953F-4690-B4F5-EB7090F4F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0055" y="5639110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83190857-5520-463B-B1E1-C8C9FB593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044" y="4219437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1416B96-6360-4105-A5CC-3F092709E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509" y="2356536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8B8B3023-C54D-45C1-82AD-F9FA8ADCA2A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039106" y="4688157"/>
            <a:ext cx="840862" cy="23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057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365669" y="4620367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</a:t>
            </a:r>
          </a:p>
          <a:p>
            <a:r>
              <a:rPr lang="fr-FR" dirty="0"/>
              <a:t>stages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67938" y="3908804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938" y="3908804"/>
                <a:ext cx="729560" cy="688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4176660" y="4541815"/>
              <a:ext cx="565753" cy="109022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76660" y="4541815"/>
                <a:ext cx="565753" cy="1090225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215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Dpt. d’enseignement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stCxn id="14" idx="1"/>
            <a:endCxn id="10" idx="3"/>
          </p:cNvCxnSpPr>
          <p:nvPr/>
        </p:nvCxnSpPr>
        <p:spPr>
          <a:xfrm flipH="1" flipV="1">
            <a:off x="1497498" y="4252887"/>
            <a:ext cx="2679162" cy="834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stCxn id="14" idx="1"/>
            <a:endCxn id="19" idx="3"/>
          </p:cNvCxnSpPr>
          <p:nvPr/>
        </p:nvCxnSpPr>
        <p:spPr>
          <a:xfrm flipH="1">
            <a:off x="1449194" y="5086928"/>
            <a:ext cx="2727466" cy="7092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>
            <a:off x="4742413" y="5086928"/>
            <a:ext cx="2722710" cy="821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 flipV="1">
            <a:off x="4742413" y="4374930"/>
            <a:ext cx="2692927" cy="711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7362497" y="2471829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7374219" y="2849312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8211658" y="2287163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8211658" y="2680143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2F0FE793-0CB7-4B62-B0A8-9EC71B18DD8D}"/>
              </a:ext>
            </a:extLst>
          </p:cNvPr>
          <p:cNvSpPr txBox="1"/>
          <p:nvPr/>
        </p:nvSpPr>
        <p:spPr>
          <a:xfrm>
            <a:off x="3514310" y="5688329"/>
            <a:ext cx="19042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d’application </a:t>
            </a:r>
          </a:p>
          <a:p>
            <a:pPr algn="ctr"/>
            <a:r>
              <a:rPr lang="fr-FR" dirty="0"/>
              <a:t>+ JMS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527862" y="2830374"/>
            <a:ext cx="18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 (étudiant)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stCxn id="14" idx="0"/>
            <a:endCxn id="87" idx="2"/>
          </p:cNvCxnSpPr>
          <p:nvPr/>
        </p:nvCxnSpPr>
        <p:spPr>
          <a:xfrm flipV="1">
            <a:off x="4459537" y="3476705"/>
            <a:ext cx="6882" cy="1065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3" name="Cylindre 152">
            <a:extLst>
              <a:ext uri="{FF2B5EF4-FFF2-40B4-BE49-F238E27FC236}">
                <a16:creationId xmlns:a16="http://schemas.microsoft.com/office/drawing/2014/main" id="{D4E6A13A-F78A-4EE0-964C-E7243F6117FC}"/>
              </a:ext>
            </a:extLst>
          </p:cNvPr>
          <p:cNvSpPr/>
          <p:nvPr/>
        </p:nvSpPr>
        <p:spPr>
          <a:xfrm>
            <a:off x="1700955" y="4535798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" name="Cylindre 153">
            <a:extLst>
              <a:ext uri="{FF2B5EF4-FFF2-40B4-BE49-F238E27FC236}">
                <a16:creationId xmlns:a16="http://schemas.microsoft.com/office/drawing/2014/main" id="{3C52076A-4EB7-4CF7-883B-C7EAA35DDBA7}"/>
              </a:ext>
            </a:extLst>
          </p:cNvPr>
          <p:cNvSpPr/>
          <p:nvPr/>
        </p:nvSpPr>
        <p:spPr>
          <a:xfrm>
            <a:off x="1600485" y="5933349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5" name="Cylindre 154">
            <a:extLst>
              <a:ext uri="{FF2B5EF4-FFF2-40B4-BE49-F238E27FC236}">
                <a16:creationId xmlns:a16="http://schemas.microsoft.com/office/drawing/2014/main" id="{6D9FFFE8-56DC-4523-8D11-61809CA69F18}"/>
              </a:ext>
            </a:extLst>
          </p:cNvPr>
          <p:cNvSpPr/>
          <p:nvPr/>
        </p:nvSpPr>
        <p:spPr>
          <a:xfrm>
            <a:off x="6883676" y="6108992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6" name="Cylindre 155">
            <a:extLst>
              <a:ext uri="{FF2B5EF4-FFF2-40B4-BE49-F238E27FC236}">
                <a16:creationId xmlns:a16="http://schemas.microsoft.com/office/drawing/2014/main" id="{A9CE3440-7968-4DAB-AB21-47300A3B7820}"/>
              </a:ext>
            </a:extLst>
          </p:cNvPr>
          <p:cNvSpPr/>
          <p:nvPr/>
        </p:nvSpPr>
        <p:spPr>
          <a:xfrm>
            <a:off x="6899127" y="4701645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EE73DE0-D8AA-4488-9BE0-A3364AE2D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172" y="4965131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1416B96-6360-4105-A5CC-3F092709E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509" y="2356536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8B8B3023-C54D-45C1-82AD-F9FA8ADCA2A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039106" y="4688157"/>
            <a:ext cx="840862" cy="23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2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365669" y="4620367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</a:t>
            </a:r>
          </a:p>
          <a:p>
            <a:r>
              <a:rPr lang="fr-FR" dirty="0"/>
              <a:t>stages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67938" y="3908804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938" y="3908804"/>
                <a:ext cx="729560" cy="688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43430946"/>
                  </p:ext>
                </p:extLst>
              </p:nvPr>
            </p:nvGraphicFramePr>
            <p:xfrm>
              <a:off x="1658744" y="3667173"/>
              <a:ext cx="418997" cy="80742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418997" cy="807421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9764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58744" y="3667173"/>
                <a:ext cx="418997" cy="807421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215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Dpt. d’enseignement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stCxn id="14" idx="1"/>
            <a:endCxn id="10" idx="3"/>
          </p:cNvCxnSpPr>
          <p:nvPr/>
        </p:nvCxnSpPr>
        <p:spPr>
          <a:xfrm flipH="1">
            <a:off x="1497498" y="4070884"/>
            <a:ext cx="161246" cy="1820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stCxn id="14" idx="1"/>
            <a:endCxn id="19" idx="3"/>
          </p:cNvCxnSpPr>
          <p:nvPr/>
        </p:nvCxnSpPr>
        <p:spPr>
          <a:xfrm flipH="1">
            <a:off x="1449194" y="4070884"/>
            <a:ext cx="209550" cy="1725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>
            <a:off x="2077741" y="4070884"/>
            <a:ext cx="5387382" cy="1837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>
            <a:off x="2077741" y="4070884"/>
            <a:ext cx="5357599" cy="3040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7362497" y="2471829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7374219" y="2849312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8211658" y="2287163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8211658" y="2680143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527862" y="2830374"/>
            <a:ext cx="18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 (étudiant)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stCxn id="14" idx="0"/>
            <a:endCxn id="87" idx="2"/>
          </p:cNvCxnSpPr>
          <p:nvPr/>
        </p:nvCxnSpPr>
        <p:spPr>
          <a:xfrm flipV="1">
            <a:off x="1868243" y="3476705"/>
            <a:ext cx="2598176" cy="190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3" name="Cylindre 152">
            <a:extLst>
              <a:ext uri="{FF2B5EF4-FFF2-40B4-BE49-F238E27FC236}">
                <a16:creationId xmlns:a16="http://schemas.microsoft.com/office/drawing/2014/main" id="{D4E6A13A-F78A-4EE0-964C-E7243F6117FC}"/>
              </a:ext>
            </a:extLst>
          </p:cNvPr>
          <p:cNvSpPr/>
          <p:nvPr/>
        </p:nvSpPr>
        <p:spPr>
          <a:xfrm>
            <a:off x="1700955" y="4535797"/>
            <a:ext cx="292388" cy="5924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EE73DE0-D8AA-4488-9BE0-A3364AE2D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8275" y="3984470"/>
            <a:ext cx="478948" cy="24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1416B96-6360-4105-A5CC-3F092709E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509" y="2356536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8B8B3023-C54D-45C1-82AD-F9FA8ADCA2A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554540" y="3738830"/>
            <a:ext cx="662196" cy="18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6031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</Words>
  <Application>Microsoft Office PowerPoint</Application>
  <PresentationFormat>Grand écran</PresentationFormat>
  <Paragraphs>42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Mahdi HENTATI</dc:creator>
  <cp:lastModifiedBy>Mahdi HENTATI</cp:lastModifiedBy>
  <cp:revision>64</cp:revision>
  <dcterms:created xsi:type="dcterms:W3CDTF">2018-10-03T10:32:02Z</dcterms:created>
  <dcterms:modified xsi:type="dcterms:W3CDTF">2018-10-06T23:53:38Z</dcterms:modified>
</cp:coreProperties>
</file>

<file path=docProps/thumbnail.jpeg>
</file>